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1"/>
  </p:sldMasterIdLst>
  <p:notesMasterIdLst>
    <p:notesMasterId r:id="rId9"/>
  </p:notes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273" autoAdjust="0"/>
  </p:normalViewPr>
  <p:slideViewPr>
    <p:cSldViewPr>
      <p:cViewPr varScale="1">
        <p:scale>
          <a:sx n="64" d="100"/>
          <a:sy n="64" d="100"/>
        </p:scale>
        <p:origin x="1566" y="6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32081C-2507-43D4-B06B-9483973E34AE}" type="datetimeFigureOut">
              <a:rPr lang="en-US" smtClean="0"/>
              <a:t>11/30/2020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DE315BC-D62B-461C-8137-76F57F2104D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Son Diego Humane Society should improve its communication for all the teams since it a diverse organization which purpose to serve people from different areas. Good communication forms the basis for corporation and effective team delivery. Use of social platforms or through creation of chatting channels will help the organization to create an environment where the team leader can provide honest and constructive feedback and the team members have the confidence to express doubts and communicate with each other (Pozin, Nawi &amp; Romle, 2016).  Google Hangouts can be a perfect way to spend time face-to-face. Furthermore, the use of social media provides the platform where the animals can be displayed for either adoption or assessment for other programs.</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t>2</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Times New Roman" pitchFamily="18" charset="0"/>
                <a:ea typeface="+mn-ea"/>
                <a:cs typeface="Times New Roman" pitchFamily="18" charset="0"/>
              </a:rPr>
              <a:t>Son Diego Humane Society use linear collaborative work and therefore using of collaborative online mind maps would help greatly on the management of diverse teams. Through mapping and brainstorming of ideas multiple users can access the mind map at the same time, which means team members can add their ideas, provide comments, or vote on ideas. All of this can be done in real time, whether it's brainstorming in a virtual meeting or working remotely. While uncovering mind maps, generating ideas through collaboration can foster creative thinking, as it integrates linear and aggregate thinking with divergent and nonlinear thinking. This will focus on processing and creating new Information, using their vision, space and driving senses to find new ideas, thus strengthening their creativity</a:t>
            </a:r>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Proper implementation of Virtual teams will allow Son Diego Humane Society organization to find talents and new opportunities in different areas. It will help bring together animal experts from different parts therefore enhance sharing of knowledge concerning animals. The team members will be able to share their understanding of animals and how they interact with human beings (Alsharo, Gregg</a:t>
            </a:r>
            <a:r>
              <a:rPr lang="en-US" sz="1200" kern="1200" baseline="0" dirty="0" smtClean="0">
                <a:solidFill>
                  <a:schemeClr val="tx1"/>
                </a:solidFill>
                <a:latin typeface="Times New Roman" pitchFamily="18" charset="0"/>
                <a:ea typeface="+mn-ea"/>
                <a:cs typeface="Times New Roman" pitchFamily="18" charset="0"/>
              </a:rPr>
              <a:t> &amp; </a:t>
            </a:r>
            <a:r>
              <a:rPr lang="en-US" sz="1200" kern="1200" dirty="0" smtClean="0">
                <a:solidFill>
                  <a:schemeClr val="tx1"/>
                </a:solidFill>
                <a:latin typeface="Times New Roman" pitchFamily="18" charset="0"/>
                <a:ea typeface="+mn-ea"/>
                <a:cs typeface="Times New Roman" pitchFamily="18" charset="0"/>
              </a:rPr>
              <a:t>Ramirez, 2017).Through the use of virtual teams there is continuous coordination in working as unlikely for all the members to leave a virtual streaming at the same time therefore enhance great response to its clients. From a broader social perspective, virtual teams create new opportunities for people who cannot move due to family needs or physical difficulties or who do not want to move. Tasks which do not require a physical availability and that can be done through virtual technologies offers opportunities to many potential clients. </a:t>
            </a:r>
          </a:p>
          <a:p>
            <a:endParaRPr lang="en-US" dirty="0"/>
          </a:p>
        </p:txBody>
      </p:sp>
      <p:sp>
        <p:nvSpPr>
          <p:cNvPr id="4" name="Slide Number Placeholder 3"/>
          <p:cNvSpPr>
            <a:spLocks noGrp="1"/>
          </p:cNvSpPr>
          <p:nvPr>
            <p:ph type="sldNum" sz="quarter" idx="10"/>
          </p:nvPr>
        </p:nvSpPr>
        <p:spPr/>
        <p:txBody>
          <a:bodyPr/>
          <a:lstStyle/>
          <a:p>
            <a:fld id="{8DE315BC-D62B-461C-8137-76F57F2104D0}" type="slidenum">
              <a:rPr lang="en-US" smtClean="0"/>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Cultural differences among virtual team members lead to an increase in the number of conflicts. Consequently it causes conflicts due to mistrust leading to difficulties its performance. Most of the virtual team members are affected by the lack of physical interaction making many communications in a virtual environment a priority. In Son Diego Humane Society, work physical interaction is an important social force though in physical interaction many of colleagues in the workplace are also close friends. In addition, virtual team leaders need strong interpersonal and team building skills to help virtual team members achieve organization’s objectives. Most challenges are as a result of the lack of non-verbal cues used in face-to-face interaction.</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Times New Roman" pitchFamily="18" charset="0"/>
                <a:ea typeface="+mn-ea"/>
                <a:cs typeface="Times New Roman" pitchFamily="18" charset="0"/>
              </a:rPr>
              <a:t>The successful use of virtual teams would receive an increasing attention in the Son Diego Humane Society. From the ability to integrate multi cultural and geographically distributed of virtual through use of best resources of the organization, virtual teams can change how people perceive project planning. However, there are many obstacles to the successful implementation of virtual teams in several areas (Serrat, 2017). The Son Diego Human will require improvement of team management, social and cultural understanding with a focus on common goals of the organization for a successful virtual team. </a:t>
            </a:r>
          </a:p>
          <a:p>
            <a:endParaRPr lang="en-US"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DE315BC-D62B-461C-8137-76F57F2104D0}"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B90192FB-C60A-4C42-9CBC-5E1F33A113B5}" type="datetimeFigureOut">
              <a:rPr lang="en-US" smtClean="0"/>
              <a:t>11/30/2020</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F75BA72D-7A39-490F-9467-5E18325E04B6}"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B90192FB-C60A-4C42-9CBC-5E1F33A113B5}"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B90192FB-C60A-4C42-9CBC-5E1F33A113B5}"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B90192FB-C60A-4C42-9CBC-5E1F33A113B5}" type="datetimeFigureOut">
              <a:rPr lang="en-US" smtClean="0"/>
              <a:t>11/30/2020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75BA72D-7A39-490F-9467-5E18325E04B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90192FB-C60A-4C42-9CBC-5E1F33A113B5}" type="datetimeFigureOut">
              <a:rPr lang="en-US" smtClean="0"/>
              <a:t>11/30/2020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75BA72D-7A39-490F-9467-5E18325E04B6}" type="slidenum">
              <a:rPr lang="en-US" smtClean="0"/>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90192FB-C60A-4C42-9CBC-5E1F33A113B5}" type="datetimeFigureOut">
              <a:rPr lang="en-US" smtClean="0"/>
              <a:t>11/30/2020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75BA72D-7A39-490F-9467-5E18325E04B6}"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B90192FB-C60A-4C42-9CBC-5E1F33A113B5}" type="datetimeFigureOut">
              <a:rPr lang="en-US" smtClean="0"/>
              <a:t>11/30/2020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75BA72D-7A39-490F-9467-5E18325E04B6}"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B90192FB-C60A-4C42-9CBC-5E1F33A113B5}" type="datetimeFigureOut">
              <a:rPr lang="en-US" smtClean="0"/>
              <a:t>11/30/2020</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F75BA72D-7A39-490F-9467-5E18325E04B6}"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B90192FB-C60A-4C42-9CBC-5E1F33A113B5}" type="datetimeFigureOut">
              <a:rPr lang="en-US" smtClean="0"/>
              <a:t>11/30/2020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75BA72D-7A39-490F-9467-5E18325E04B6}"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B90192FB-C60A-4C42-9CBC-5E1F33A113B5}" type="datetimeFigureOut">
              <a:rPr lang="en-US" smtClean="0"/>
              <a:t>11/30/2020</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F75BA72D-7A39-490F-9467-5E18325E04B6}"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914400" y="2286000"/>
            <a:ext cx="8229600" cy="1143000"/>
          </a:xfrm>
        </p:spPr>
        <p:txBody>
          <a:bodyPr/>
          <a:lstStyle/>
          <a:p>
            <a:pPr algn="ctr"/>
            <a:r>
              <a:rPr lang="en-US" dirty="0" smtClean="0">
                <a:latin typeface="Times New Roman" panose="02020603050405020304" pitchFamily="18" charset="0"/>
                <a:cs typeface="Times New Roman" panose="02020603050405020304" pitchFamily="18" charset="0"/>
              </a:rPr>
              <a:t>Step 10 and Step 11</a:t>
            </a:r>
            <a:endParaRPr lang="en-US"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438400"/>
            <a:ext cx="8229600" cy="3687763"/>
          </a:xfrm>
        </p:spPr>
        <p:txBody>
          <a:bodyPr/>
          <a:lstStyle/>
          <a:p>
            <a:pPr marL="109728" indent="0">
              <a:buNone/>
            </a:pPr>
            <a:r>
              <a:rPr lang="en-US" b="1" dirty="0">
                <a:latin typeface="Times New Roman" pitchFamily="18" charset="0"/>
                <a:cs typeface="Times New Roman" pitchFamily="18" charset="0"/>
              </a:rPr>
              <a:t>Improve communication and coordination </a:t>
            </a:r>
            <a:endParaRPr lang="en-US" b="1" dirty="0" smtClean="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Try </a:t>
            </a:r>
            <a:r>
              <a:rPr lang="en-US" dirty="0">
                <a:latin typeface="Times New Roman" pitchFamily="18" charset="0"/>
                <a:cs typeface="Times New Roman" pitchFamily="18" charset="0"/>
              </a:rPr>
              <a:t>creating chatting channels</a:t>
            </a:r>
            <a:endParaRPr lang="en-US" b="1" i="1" dirty="0">
              <a:latin typeface="Times New Roman" pitchFamily="18" charset="0"/>
              <a:cs typeface="Times New Roman" pitchFamily="18" charset="0"/>
            </a:endParaRPr>
          </a:p>
          <a:p>
            <a:pPr>
              <a:buFont typeface="Wingdings" panose="05000000000000000000" pitchFamily="2" charset="2"/>
              <a:buChar char="v"/>
            </a:pPr>
            <a:r>
              <a:rPr lang="en-US" dirty="0">
                <a:latin typeface="Times New Roman" pitchFamily="18" charset="0"/>
                <a:cs typeface="Times New Roman" pitchFamily="18" charset="0"/>
              </a:rPr>
              <a:t>Using of social media platforms</a:t>
            </a:r>
          </a:p>
          <a:p>
            <a:pPr>
              <a:buFont typeface="Wingdings" panose="05000000000000000000" pitchFamily="2" charset="2"/>
              <a:buChar char="v"/>
            </a:pPr>
            <a:r>
              <a:rPr lang="en-US" dirty="0">
                <a:latin typeface="Times New Roman" pitchFamily="18" charset="0"/>
                <a:cs typeface="Times New Roman" pitchFamily="18" charset="0"/>
              </a:rPr>
              <a:t>The team leaders should encourage collaboration among the teams </a:t>
            </a:r>
            <a:endParaRPr lang="en-US" b="1" dirty="0">
              <a:latin typeface="Times New Roman" pitchFamily="18" charset="0"/>
              <a:cs typeface="Times New Roman" pitchFamily="18" charset="0"/>
            </a:endParaRPr>
          </a:p>
          <a:p>
            <a:pPr>
              <a:buFont typeface="Wingdings" panose="05000000000000000000" pitchFamily="2" charset="2"/>
              <a:buChar char="v"/>
            </a:pPr>
            <a:r>
              <a:rPr lang="en-US" dirty="0" smtClean="0">
                <a:latin typeface="Times New Roman" pitchFamily="18" charset="0"/>
                <a:cs typeface="Times New Roman" pitchFamily="18" charset="0"/>
              </a:rPr>
              <a:t>We </a:t>
            </a:r>
            <a:r>
              <a:rPr lang="en-US" dirty="0">
                <a:latin typeface="Times New Roman" pitchFamily="18" charset="0"/>
                <a:cs typeface="Times New Roman" pitchFamily="18" charset="0"/>
              </a:rPr>
              <a:t>encourage use of Google drive. </a:t>
            </a:r>
            <a:endParaRPr lang="en-US" b="1" i="1" dirty="0">
              <a:latin typeface="Times New Roman" pitchFamily="18" charset="0"/>
              <a:cs typeface="Times New Roman" pitchFamily="18" charset="0"/>
            </a:endParaRPr>
          </a:p>
          <a:p>
            <a:endParaRPr lang="en-US" dirty="0"/>
          </a:p>
        </p:txBody>
      </p:sp>
      <p:sp>
        <p:nvSpPr>
          <p:cNvPr id="2" name="Title 1"/>
          <p:cNvSpPr>
            <a:spLocks noGrp="1"/>
          </p:cNvSpPr>
          <p:nvPr>
            <p:ph type="title"/>
          </p:nvPr>
        </p:nvSpPr>
        <p:spPr>
          <a:xfrm>
            <a:off x="457200" y="1066800"/>
            <a:ext cx="8229600" cy="838200"/>
          </a:xfrm>
        </p:spPr>
        <p:txBody>
          <a:bodyPr>
            <a:normAutofit/>
          </a:bodyPr>
          <a:lstStyle/>
          <a:p>
            <a:r>
              <a:rPr lang="en-US" b="1" dirty="0" smtClean="0">
                <a:latin typeface="Times New Roman" pitchFamily="18" charset="0"/>
                <a:cs typeface="Times New Roman" pitchFamily="18" charset="0"/>
              </a:rPr>
              <a:t>Step 10 : Recommendations</a:t>
            </a: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0"/>
            <a:ext cx="8229600" cy="3840163"/>
          </a:xfrm>
        </p:spPr>
        <p:txBody>
          <a:bodyPr>
            <a:normAutofit fontScale="92500" lnSpcReduction="20000"/>
          </a:bodyPr>
          <a:lstStyle/>
          <a:p>
            <a:pPr marL="109728" indent="0">
              <a:buNone/>
            </a:pPr>
            <a:r>
              <a:rPr lang="en-US" sz="3600" b="1" dirty="0" smtClean="0">
                <a:latin typeface="Times New Roman" pitchFamily="18" charset="0"/>
                <a:cs typeface="Times New Roman" pitchFamily="18" charset="0"/>
              </a:rPr>
              <a:t>Encourage </a:t>
            </a:r>
            <a:r>
              <a:rPr lang="en-US" sz="3600" b="1" dirty="0">
                <a:latin typeface="Times New Roman" pitchFamily="18" charset="0"/>
                <a:cs typeface="Times New Roman" pitchFamily="18" charset="0"/>
              </a:rPr>
              <a:t>mapping out of their ideas</a:t>
            </a:r>
            <a:endParaRPr lang="en-US" sz="3500" dirty="0" smtClean="0">
              <a:latin typeface="Times New Roman" pitchFamily="18" charset="0"/>
              <a:cs typeface="Times New Roman" pitchFamily="18" charset="0"/>
            </a:endParaRPr>
          </a:p>
          <a:p>
            <a:pPr>
              <a:buFont typeface="Wingdings" panose="05000000000000000000" pitchFamily="2" charset="2"/>
              <a:buChar char="v"/>
            </a:pPr>
            <a:r>
              <a:rPr lang="en-US" sz="3500" dirty="0" smtClean="0">
                <a:latin typeface="Times New Roman" pitchFamily="18" charset="0"/>
                <a:cs typeface="Times New Roman" pitchFamily="18" charset="0"/>
              </a:rPr>
              <a:t>It </a:t>
            </a:r>
            <a:r>
              <a:rPr lang="en-US" sz="3500" dirty="0">
                <a:latin typeface="Times New Roman" pitchFamily="18" charset="0"/>
                <a:cs typeface="Times New Roman" pitchFamily="18" charset="0"/>
              </a:rPr>
              <a:t>will help all the team members and leaders to add their ideas.</a:t>
            </a:r>
          </a:p>
          <a:p>
            <a:pPr>
              <a:buFont typeface="Wingdings" panose="05000000000000000000" pitchFamily="2" charset="2"/>
              <a:buChar char="v"/>
            </a:pPr>
            <a:r>
              <a:rPr lang="en-US" sz="3500" dirty="0">
                <a:latin typeface="Times New Roman" pitchFamily="18" charset="0"/>
                <a:cs typeface="Times New Roman" pitchFamily="18" charset="0"/>
              </a:rPr>
              <a:t>It will encourage creative thinking among the team members.</a:t>
            </a:r>
          </a:p>
          <a:p>
            <a:pPr>
              <a:buFont typeface="Wingdings" panose="05000000000000000000" pitchFamily="2" charset="2"/>
              <a:buChar char="v"/>
            </a:pPr>
            <a:r>
              <a:rPr lang="en-US" sz="3500" dirty="0">
                <a:latin typeface="Times New Roman" pitchFamily="18" charset="0"/>
                <a:cs typeface="Times New Roman" pitchFamily="18" charset="0"/>
              </a:rPr>
              <a:t>It would provide immediate feedback from the clients and team members.</a:t>
            </a:r>
          </a:p>
          <a:p>
            <a:pPr>
              <a:buFont typeface="Wingdings" panose="05000000000000000000" pitchFamily="2" charset="2"/>
              <a:buChar char="v"/>
            </a:pPr>
            <a:r>
              <a:rPr lang="en-US" sz="3500" dirty="0">
                <a:latin typeface="Times New Roman" pitchFamily="18" charset="0"/>
                <a:cs typeface="Times New Roman" pitchFamily="18" charset="0"/>
              </a:rPr>
              <a:t>It would ensure that the objectives of the organizations are met.</a:t>
            </a:r>
          </a:p>
          <a:p>
            <a:endParaRPr lang="en-US" dirty="0"/>
          </a:p>
        </p:txBody>
      </p:sp>
      <p:sp>
        <p:nvSpPr>
          <p:cNvPr id="2" name="Title 1"/>
          <p:cNvSpPr>
            <a:spLocks noGrp="1"/>
          </p:cNvSpPr>
          <p:nvPr>
            <p:ph type="title"/>
          </p:nvPr>
        </p:nvSpPr>
        <p:spPr>
          <a:xfrm>
            <a:off x="457200" y="381000"/>
            <a:ext cx="8229600" cy="1676400"/>
          </a:xfrm>
        </p:spPr>
        <p:txBody>
          <a:bodyPr>
            <a:normAutofit/>
          </a:bodyPr>
          <a:lstStyle/>
          <a:p>
            <a:r>
              <a:rPr lang="en-US" b="1" dirty="0" smtClean="0"/>
              <a:t>Continuation…</a:t>
            </a:r>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Identification of different </a:t>
            </a:r>
            <a:r>
              <a:rPr lang="en-US" dirty="0" smtClean="0">
                <a:latin typeface="Times New Roman" pitchFamily="18" charset="0"/>
                <a:cs typeface="Times New Roman" pitchFamily="18" charset="0"/>
              </a:rPr>
              <a:t>talents </a:t>
            </a:r>
            <a:endParaRPr lang="en-US" dirty="0">
              <a:latin typeface="Times New Roman" pitchFamily="18" charset="0"/>
              <a:cs typeface="Times New Roman" pitchFamily="18" charset="0"/>
            </a:endParaRPr>
          </a:p>
          <a:p>
            <a:r>
              <a:rPr lang="en-US" dirty="0">
                <a:latin typeface="Times New Roman" pitchFamily="18" charset="0"/>
                <a:cs typeface="Times New Roman" pitchFamily="18" charset="0"/>
              </a:rPr>
              <a:t>Reduced Time to Market </a:t>
            </a:r>
          </a:p>
          <a:p>
            <a:r>
              <a:rPr lang="en-US" dirty="0">
                <a:latin typeface="Times New Roman" pitchFamily="18" charset="0"/>
                <a:cs typeface="Times New Roman" pitchFamily="18" charset="0"/>
              </a:rPr>
              <a:t>Identification of new opportunities</a:t>
            </a:r>
          </a:p>
          <a:p>
            <a:endParaRPr lang="en-US" dirty="0"/>
          </a:p>
        </p:txBody>
      </p:sp>
      <p:sp>
        <p:nvSpPr>
          <p:cNvPr id="2" name="Title 1"/>
          <p:cNvSpPr>
            <a:spLocks noGrp="1"/>
          </p:cNvSpPr>
          <p:nvPr>
            <p:ph type="title"/>
          </p:nvPr>
        </p:nvSpPr>
        <p:spPr>
          <a:xfrm>
            <a:off x="533400" y="381000"/>
            <a:ext cx="8077200" cy="1143000"/>
          </a:xfrm>
        </p:spPr>
        <p:txBody>
          <a:bodyPr>
            <a:normAutofit fontScale="90000"/>
          </a:bodyPr>
          <a:lstStyle/>
          <a:p>
            <a:r>
              <a:rPr lang="en-US" b="1" dirty="0" smtClean="0">
                <a:latin typeface="Times New Roman" pitchFamily="18" charset="0"/>
                <a:cs typeface="Times New Roman" pitchFamily="18" charset="0"/>
              </a:rPr>
              <a:t>Step 11: Advantages</a:t>
            </a:r>
            <a:r>
              <a:rPr lang="en-US" dirty="0">
                <a:latin typeface="Times New Roman" pitchFamily="18" charset="0"/>
                <a:cs typeface="Times New Roman" pitchFamily="18" charset="0"/>
              </a:rPr>
              <a:t/>
            </a:r>
            <a:br>
              <a:rPr lang="en-US" dirty="0">
                <a:latin typeface="Times New Roman" pitchFamily="18" charset="0"/>
                <a:cs typeface="Times New Roman" pitchFamily="18" charset="0"/>
              </a:rPr>
            </a:br>
            <a:endParaRPr lang="en-US" dirty="0">
              <a:latin typeface="Times New Roman" pitchFamily="18" charset="0"/>
              <a:cs typeface="Times New Roman"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Conflicts and lack of trust among the team members </a:t>
            </a:r>
          </a:p>
          <a:p>
            <a:r>
              <a:rPr lang="en-US" dirty="0">
                <a:latin typeface="Times New Roman" pitchFamily="18" charset="0"/>
                <a:cs typeface="Times New Roman" pitchFamily="18" charset="0"/>
              </a:rPr>
              <a:t>Social Isolation due to physical separation</a:t>
            </a:r>
          </a:p>
          <a:p>
            <a:r>
              <a:rPr lang="en-US" dirty="0">
                <a:latin typeface="Times New Roman" pitchFamily="18" charset="0"/>
                <a:cs typeface="Times New Roman" pitchFamily="18" charset="0"/>
              </a:rPr>
              <a:t>Ineffective Leadership among different teams in an organization</a:t>
            </a:r>
          </a:p>
          <a:p>
            <a:endParaRPr lang="en-US" dirty="0"/>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Challenges</a:t>
            </a:r>
            <a:r>
              <a:rPr lang="en-US" dirty="0"/>
              <a:t/>
            </a:r>
            <a:br>
              <a:rPr lang="en-US" dirty="0"/>
            </a:br>
            <a:endParaRPr lang="en-US"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r>
              <a:rPr lang="en-US" dirty="0">
                <a:latin typeface="Times New Roman" pitchFamily="18" charset="0"/>
                <a:cs typeface="Times New Roman" pitchFamily="18" charset="0"/>
              </a:rPr>
              <a:t>There is increased use of virtual teams in many organizations.</a:t>
            </a:r>
          </a:p>
          <a:p>
            <a:r>
              <a:rPr lang="en-US" dirty="0">
                <a:latin typeface="Times New Roman" pitchFamily="18" charset="0"/>
                <a:cs typeface="Times New Roman" pitchFamily="18" charset="0"/>
              </a:rPr>
              <a:t>In implementation of virtual team the organization is </a:t>
            </a:r>
            <a:r>
              <a:rPr lang="en-US" dirty="0" smtClean="0">
                <a:latin typeface="Times New Roman" pitchFamily="18" charset="0"/>
                <a:cs typeface="Times New Roman" pitchFamily="18" charset="0"/>
              </a:rPr>
              <a:t>bound </a:t>
            </a:r>
            <a:r>
              <a:rPr lang="en-US" dirty="0">
                <a:latin typeface="Times New Roman" pitchFamily="18" charset="0"/>
                <a:cs typeface="Times New Roman" pitchFamily="18" charset="0"/>
              </a:rPr>
              <a:t>to experience challenges.</a:t>
            </a:r>
          </a:p>
          <a:p>
            <a:r>
              <a:rPr lang="en-US" dirty="0">
                <a:latin typeface="Times New Roman" pitchFamily="18" charset="0"/>
                <a:cs typeface="Times New Roman" pitchFamily="18" charset="0"/>
              </a:rPr>
              <a:t>Effective use of resources by teams is a essential for the success of an organization. </a:t>
            </a:r>
          </a:p>
          <a:p>
            <a:r>
              <a:rPr lang="en-US" dirty="0">
                <a:latin typeface="Times New Roman" pitchFamily="18" charset="0"/>
                <a:cs typeface="Times New Roman" pitchFamily="18" charset="0"/>
              </a:rPr>
              <a:t>The roles of team members should be well defined.</a:t>
            </a:r>
          </a:p>
        </p:txBody>
      </p:sp>
      <p:sp>
        <p:nvSpPr>
          <p:cNvPr id="2" name="Title 1"/>
          <p:cNvSpPr>
            <a:spLocks noGrp="1"/>
          </p:cNvSpPr>
          <p:nvPr>
            <p:ph type="title"/>
          </p:nvPr>
        </p:nvSpPr>
        <p:spPr/>
        <p:txBody>
          <a:bodyPr>
            <a:normAutofit fontScale="90000"/>
          </a:bodyPr>
          <a:lstStyle/>
          <a:p>
            <a:r>
              <a:rPr lang="en-US" b="1" dirty="0">
                <a:latin typeface="Times New Roman" pitchFamily="18" charset="0"/>
                <a:cs typeface="Times New Roman" pitchFamily="18" charset="0"/>
              </a:rPr>
              <a:t>Conclusion</a:t>
            </a:r>
            <a:r>
              <a:rPr lang="en-US" dirty="0"/>
              <a:t/>
            </a:r>
            <a:br>
              <a:rPr lang="en-US" dirty="0"/>
            </a:br>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r>
              <a:rPr lang="en-US" sz="3800" dirty="0">
                <a:latin typeface="Times New Roman" pitchFamily="18" charset="0"/>
                <a:cs typeface="Times New Roman" pitchFamily="18" charset="0"/>
              </a:rPr>
              <a:t>Alsharo, M., Gregg, D., &amp; Ramirez, R. (2017). Virtual team effectiveness: The role of knowledge sharing and trust. </a:t>
            </a:r>
            <a:r>
              <a:rPr lang="en-US" sz="3800" i="1" dirty="0">
                <a:latin typeface="Times New Roman" pitchFamily="18" charset="0"/>
                <a:cs typeface="Times New Roman" pitchFamily="18" charset="0"/>
              </a:rPr>
              <a:t>Information &amp; Management</a:t>
            </a:r>
            <a:r>
              <a:rPr lang="en-US" sz="3800" dirty="0">
                <a:latin typeface="Times New Roman" pitchFamily="18" charset="0"/>
                <a:cs typeface="Times New Roman" pitchFamily="18" charset="0"/>
              </a:rPr>
              <a:t>, </a:t>
            </a:r>
            <a:r>
              <a:rPr lang="en-US" sz="3800" i="1" dirty="0">
                <a:latin typeface="Times New Roman" pitchFamily="18" charset="0"/>
                <a:cs typeface="Times New Roman" pitchFamily="18" charset="0"/>
              </a:rPr>
              <a:t>54</a:t>
            </a:r>
            <a:r>
              <a:rPr lang="en-US" sz="3800" dirty="0">
                <a:latin typeface="Times New Roman" pitchFamily="18" charset="0"/>
                <a:cs typeface="Times New Roman" pitchFamily="18" charset="0"/>
              </a:rPr>
              <a:t>(4), 479-490.</a:t>
            </a:r>
          </a:p>
          <a:p>
            <a:r>
              <a:rPr lang="en-US" sz="3800" dirty="0">
                <a:latin typeface="Times New Roman" pitchFamily="18" charset="0"/>
                <a:cs typeface="Times New Roman" pitchFamily="18" charset="0"/>
              </a:rPr>
              <a:t>Pozin, M. A. A., Nawi, M. N. M., &amp; Romle, A. R. (2016). Effectiveness of virtual team for improving communication breakdown in IBS project delivery process. </a:t>
            </a:r>
            <a:r>
              <a:rPr lang="en-US" sz="3800" i="1" dirty="0">
                <a:latin typeface="Times New Roman" pitchFamily="18" charset="0"/>
                <a:cs typeface="Times New Roman" pitchFamily="18" charset="0"/>
              </a:rPr>
              <a:t>International Journal of Supply Chain Management</a:t>
            </a:r>
            <a:r>
              <a:rPr lang="en-US" sz="3800" dirty="0">
                <a:latin typeface="Times New Roman" pitchFamily="18" charset="0"/>
                <a:cs typeface="Times New Roman" pitchFamily="18" charset="0"/>
              </a:rPr>
              <a:t>, </a:t>
            </a:r>
            <a:r>
              <a:rPr lang="en-US" sz="3800" i="1" dirty="0">
                <a:latin typeface="Times New Roman" pitchFamily="18" charset="0"/>
                <a:cs typeface="Times New Roman" pitchFamily="18" charset="0"/>
              </a:rPr>
              <a:t>5</a:t>
            </a:r>
            <a:r>
              <a:rPr lang="en-US" sz="3800" dirty="0">
                <a:latin typeface="Times New Roman" pitchFamily="18" charset="0"/>
                <a:cs typeface="Times New Roman" pitchFamily="18" charset="0"/>
              </a:rPr>
              <a:t>(4), 121-130.</a:t>
            </a:r>
          </a:p>
          <a:p>
            <a:r>
              <a:rPr lang="en-US" sz="3800" dirty="0">
                <a:latin typeface="Times New Roman" pitchFamily="18" charset="0"/>
                <a:cs typeface="Times New Roman" pitchFamily="18" charset="0"/>
              </a:rPr>
              <a:t>Serrat, O. (2017). Managing virtual teams. In </a:t>
            </a:r>
            <a:r>
              <a:rPr lang="en-US" sz="3800" i="1" dirty="0">
                <a:latin typeface="Times New Roman" pitchFamily="18" charset="0"/>
                <a:cs typeface="Times New Roman" pitchFamily="18" charset="0"/>
              </a:rPr>
              <a:t>Knowledge Solutions</a:t>
            </a:r>
            <a:r>
              <a:rPr lang="en-US" sz="3800" dirty="0">
                <a:latin typeface="Times New Roman" pitchFamily="18" charset="0"/>
                <a:cs typeface="Times New Roman" pitchFamily="18" charset="0"/>
              </a:rPr>
              <a:t> (pp. 619-625). Springer, Singapore.</a:t>
            </a:r>
          </a:p>
          <a:p>
            <a:endParaRPr lang="en-US" dirty="0"/>
          </a:p>
        </p:txBody>
      </p:sp>
      <p:sp>
        <p:nvSpPr>
          <p:cNvPr id="2" name="Title 1"/>
          <p:cNvSpPr>
            <a:spLocks noGrp="1"/>
          </p:cNvSpPr>
          <p:nvPr>
            <p:ph type="title"/>
          </p:nvPr>
        </p:nvSpPr>
        <p:spPr/>
        <p:txBody>
          <a:bodyPr/>
          <a:lstStyle/>
          <a:p>
            <a:r>
              <a:rPr lang="en-US" sz="4000" b="1" dirty="0" smtClean="0">
                <a:latin typeface="Times New Roman" pitchFamily="18" charset="0"/>
                <a:cs typeface="Times New Roman" pitchFamily="18" charset="0"/>
              </a:rPr>
              <a:t>References</a:t>
            </a:r>
            <a:endParaRPr lang="en-US" sz="4000" b="1" dirty="0">
              <a:latin typeface="Times New Roman" pitchFamily="18" charset="0"/>
              <a:cs typeface="Times New Roman" pitchFamily="18" charset="0"/>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198</TotalTime>
  <Words>706</Words>
  <Application>Microsoft Office PowerPoint</Application>
  <PresentationFormat>On-screen Show (4:3)</PresentationFormat>
  <Paragraphs>40</Paragraphs>
  <Slides>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Calibri</vt:lpstr>
      <vt:lpstr>Lucida Sans Unicode</vt:lpstr>
      <vt:lpstr>Times New Roman</vt:lpstr>
      <vt:lpstr>Verdana</vt:lpstr>
      <vt:lpstr>Wingdings</vt:lpstr>
      <vt:lpstr>Wingdings 2</vt:lpstr>
      <vt:lpstr>Wingdings 3</vt:lpstr>
      <vt:lpstr>Concourse</vt:lpstr>
      <vt:lpstr>Step 10 and Step 11</vt:lpstr>
      <vt:lpstr>Step 10 : Recommendations</vt:lpstr>
      <vt:lpstr>Continuation…</vt:lpstr>
      <vt:lpstr>Step 11: Advantages </vt:lpstr>
      <vt:lpstr>Challenges </vt:lpstr>
      <vt:lpstr>Conclusion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Recommendations for team management, and Advantages and challenges of implementing virtual teams</dc:title>
  <dc:creator>Kevin</dc:creator>
  <cp:lastModifiedBy>HP</cp:lastModifiedBy>
  <cp:revision>9</cp:revision>
  <dcterms:created xsi:type="dcterms:W3CDTF">2020-11-30T02:35:16Z</dcterms:created>
  <dcterms:modified xsi:type="dcterms:W3CDTF">2020-11-30T06:39:55Z</dcterms:modified>
</cp:coreProperties>
</file>